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5B727"/>
    <a:srgbClr val="E15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94660"/>
  </p:normalViewPr>
  <p:slideViewPr>
    <p:cSldViewPr>
      <p:cViewPr>
        <p:scale>
          <a:sx n="75" d="100"/>
          <a:sy n="75" d="100"/>
        </p:scale>
        <p:origin x="-1603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0D282-5EF7-4B31-9EC3-C028C41D72AD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60DC9-6EE0-474D-B286-94669AC42E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3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103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3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68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96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1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85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71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94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79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42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67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2CBA-707B-4246-9626-372C84315153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72C6-4A95-4331-B1C4-DA7F8A8215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2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194" y="4365104"/>
            <a:ext cx="4927612" cy="118340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5556" y="1628800"/>
            <a:ext cx="7992888" cy="1552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Times New Roman" panose="02020603050405020304" pitchFamily="18" charset="0"/>
              </a:rPr>
              <a:t>Promotion </a:t>
            </a:r>
            <a:r>
              <a:rPr lang="en-GB" sz="2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Times New Roman" panose="02020603050405020304" pitchFamily="18" charset="0"/>
              </a:rPr>
              <a:t>and development of the Baltic Sea Cycle Route (</a:t>
            </a:r>
            <a:r>
              <a:rPr lang="en-GB" sz="2800" dirty="0" err="1">
                <a:latin typeface="Adobe Heiti Std R" panose="020B0400000000000000" pitchFamily="34" charset="-128"/>
                <a:ea typeface="Adobe Heiti Std R" panose="020B0400000000000000" pitchFamily="34" charset="-128"/>
                <a:cs typeface="Times New Roman" panose="02020603050405020304" pitchFamily="18" charset="0"/>
              </a:rPr>
              <a:t>Eurovelo10</a:t>
            </a:r>
            <a:r>
              <a:rPr lang="en-GB" sz="2800" dirty="0">
                <a:latin typeface="Adobe Heiti Std R" panose="020B0400000000000000" pitchFamily="34" charset="-128"/>
                <a:ea typeface="Adobe Heiti Std R" panose="020B0400000000000000" pitchFamily="34" charset="-128"/>
                <a:cs typeface="Times New Roman" panose="02020603050405020304" pitchFamily="18" charset="0"/>
              </a:rPr>
              <a:t>) in Denmark, Germany, Lithuania, Poland and Sweden </a:t>
            </a:r>
            <a:endParaRPr lang="pl-PL" sz="2800" dirty="0">
              <a:latin typeface="Adobe Heiti Std R" panose="020B0400000000000000" pitchFamily="34" charset="-128"/>
              <a:ea typeface="Adobe Heiti Std R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105684"/>
            <a:ext cx="2736304" cy="55519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779912" y="3717032"/>
            <a:ext cx="1872208" cy="45719"/>
          </a:xfrm>
          <a:prstGeom prst="rect">
            <a:avLst/>
          </a:prstGeom>
          <a:gradFill flip="none" rotWithShape="1">
            <a:gsLst>
              <a:gs pos="0">
                <a:srgbClr val="E1570E"/>
              </a:gs>
              <a:gs pos="100000">
                <a:srgbClr val="75B7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684"/>
            <a:ext cx="2510898" cy="6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4355976" y="1583463"/>
            <a:ext cx="4644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Project </a:t>
            </a:r>
            <a:r>
              <a:rPr lang="en-GB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Partners</a:t>
            </a:r>
            <a:r>
              <a:rPr lang="pl-PL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:</a:t>
            </a:r>
          </a:p>
          <a:p>
            <a:endParaRPr lang="pl-PL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GB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Pomorskie</a:t>
            </a:r>
            <a:r>
              <a:rPr lang="en-GB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Tourist Board – Lead </a:t>
            </a:r>
            <a:r>
              <a:rPr lang="en-GB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Partner</a:t>
            </a:r>
            <a: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pl-P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GB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Mecklenburg-Vorpommern Tourism </a:t>
            </a:r>
            <a:r>
              <a:rPr lang="en-GB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Board</a:t>
            </a:r>
            <a: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pl-P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GB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Pomorskie</a:t>
            </a:r>
            <a:r>
              <a:rPr lang="en-GB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GB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Voivodeship</a:t>
            </a:r>
            <a: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pl-P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GB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Zachodniopomorskie</a:t>
            </a:r>
            <a:r>
              <a:rPr lang="en-GB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GB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Voivodeship</a:t>
            </a:r>
            <a: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pl-P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GB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Danish Cycling </a:t>
            </a:r>
            <a:r>
              <a:rPr lang="en-GB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Tourism</a:t>
            </a:r>
            <a: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pl-P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GB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Centre for Regional and Tourism </a:t>
            </a:r>
            <a:r>
              <a:rPr lang="en-GB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Research</a:t>
            </a:r>
            <a: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pl-P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GB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European Cyclists' Federation</a:t>
            </a:r>
            <a:endParaRPr lang="pl-P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endParaRPr lang="pl-P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105684"/>
            <a:ext cx="2736304" cy="55519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684"/>
            <a:ext cx="2510898" cy="603012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b="12501"/>
          <a:stretch/>
        </p:blipFill>
        <p:spPr>
          <a:xfrm>
            <a:off x="107505" y="932480"/>
            <a:ext cx="4104456" cy="1848448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4"/>
          <a:stretch/>
        </p:blipFill>
        <p:spPr>
          <a:xfrm>
            <a:off x="107505" y="2852936"/>
            <a:ext cx="4104456" cy="1985370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9" b="5461"/>
          <a:stretch/>
        </p:blipFill>
        <p:spPr>
          <a:xfrm>
            <a:off x="107505" y="4910314"/>
            <a:ext cx="4104456" cy="18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4905333" y="1582341"/>
            <a:ext cx="46440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Associated </a:t>
            </a:r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Partners</a:t>
            </a:r>
            <a:r>
              <a:rPr lang="pl-PL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pl-PL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US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The Regional Council in Kalmar County</a:t>
            </a:r>
            <a: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US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Associacion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„Klaipeda Region”</a:t>
            </a:r>
            <a: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US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Ustka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Community</a:t>
            </a:r>
            <a: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US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Trzebiat</a:t>
            </a:r>
            <a:r>
              <a:rPr lang="pl-PL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 Commune</a:t>
            </a:r>
            <a: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pl-PL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US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Ministry of Sport and Tourism </a:t>
            </a:r>
            <a:endParaRPr lang="pl-PL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of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the Republic of Poland</a:t>
            </a:r>
          </a:p>
          <a:p>
            <a:endParaRPr lang="pl-P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105684"/>
            <a:ext cx="2736304" cy="55519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684"/>
            <a:ext cx="2510898" cy="60301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r="48017"/>
          <a:stretch/>
        </p:blipFill>
        <p:spPr>
          <a:xfrm>
            <a:off x="107504" y="1052736"/>
            <a:ext cx="2304256" cy="501295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7" r="20455"/>
          <a:stretch/>
        </p:blipFill>
        <p:spPr>
          <a:xfrm>
            <a:off x="2511053" y="1052736"/>
            <a:ext cx="2304257" cy="50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105684"/>
            <a:ext cx="2736304" cy="55519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684"/>
            <a:ext cx="2510898" cy="60301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51520" y="1663055"/>
            <a:ext cx="39510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The main goals</a:t>
            </a:r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:</a:t>
            </a:r>
            <a:endParaRPr lang="pl-PL" b="1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endParaRPr lang="en-US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exchanging knowledge about creating infrastructure, managing, commercializing and promoting the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route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cross border cooperation on creating and promoting cycle tourism products</a:t>
            </a:r>
          </a:p>
          <a:p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coordinating promotional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activities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surveying the intensity of cycle tourism and the preferences of route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users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elaborating a long term strategy for the development, marketing and promotion of cycle routes</a:t>
            </a:r>
          </a:p>
          <a:p>
            <a:endParaRPr lang="pl-PL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36711"/>
            <a:ext cx="4485608" cy="37764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4" b="22225"/>
          <a:stretch/>
        </p:blipFill>
        <p:spPr>
          <a:xfrm>
            <a:off x="4499992" y="5085183"/>
            <a:ext cx="4485608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105684"/>
            <a:ext cx="2736304" cy="55519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684"/>
            <a:ext cx="2510898" cy="60301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351988" y="1340768"/>
            <a:ext cx="6440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Activities in the project</a:t>
            </a:r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:</a:t>
            </a:r>
            <a:endParaRPr lang="pl-PL" b="1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survey and analysis</a:t>
            </a:r>
          </a:p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data base preparation </a:t>
            </a:r>
          </a:p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preparing the strategy of development and promotion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168"/>
            <a:ext cx="918051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105684"/>
            <a:ext cx="2736304" cy="55519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684"/>
            <a:ext cx="2510898" cy="60301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351988" y="1340768"/>
            <a:ext cx="6440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Activities in the project</a:t>
            </a:r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:</a:t>
            </a:r>
            <a:endParaRPr lang="pl-PL" b="1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training for tourist information employees</a:t>
            </a:r>
          </a:p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cooperation with tour operators</a:t>
            </a:r>
          </a:p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promoting packages</a:t>
            </a:r>
          </a:p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- pilot investments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16" y="3731086"/>
            <a:ext cx="4555588" cy="303943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1" y="3731087"/>
            <a:ext cx="2027869" cy="303943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" b="5581"/>
          <a:stretch/>
        </p:blipFill>
        <p:spPr>
          <a:xfrm>
            <a:off x="6789040" y="3731086"/>
            <a:ext cx="2391472" cy="30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105684"/>
            <a:ext cx="2736304" cy="55519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684"/>
            <a:ext cx="2510898" cy="60301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339643" y="2459504"/>
            <a:ext cx="6440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Lukasz</a:t>
            </a:r>
            <a:r>
              <a:rPr lang="pl-PL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l-PL" sz="2400" b="1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Magrian</a:t>
            </a:r>
            <a:endParaRPr lang="en-US" sz="2400" b="1" dirty="0" smtClean="0">
              <a:latin typeface="Adobe Heiti Std R" panose="020B0400000000000000" pitchFamily="34" charset="-128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Project Manager</a:t>
            </a:r>
            <a:r>
              <a:rPr lang="pl-PL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/>
            </a:r>
            <a:br>
              <a:rPr lang="pl-PL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</a:br>
            <a:endParaRPr lang="en-US" sz="2400" b="1" dirty="0" smtClean="0">
              <a:latin typeface="Adobe Heiti Std R" panose="020B0400000000000000" pitchFamily="34" charset="-128"/>
              <a:ea typeface="Adobe Heiti Std R" panose="020B04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l.magrian@prot.gda.pl</a:t>
            </a:r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+48 500 378 582</a:t>
            </a:r>
            <a:endParaRPr lang="en-US" sz="2400" b="1" dirty="0">
              <a:latin typeface="Adobe Heiti Std R" panose="020B0400000000000000" pitchFamily="34" charset="-128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79512" y="6165304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Photos</a:t>
            </a:r>
            <a:r>
              <a:rPr lang="en-US" sz="12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12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courtesy of: Mecklenburg-Vorpommern Tourism Board, Danish Cycling Tourism, </a:t>
            </a:r>
            <a:r>
              <a:rPr lang="en-US" sz="1200" b="1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www.EuroVelo.com</a:t>
            </a:r>
            <a:r>
              <a:rPr lang="en-US" sz="12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  <a:endParaRPr lang="pl-PL" sz="12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623551" y="3406140"/>
            <a:ext cx="1872208" cy="45719"/>
          </a:xfrm>
          <a:prstGeom prst="rect">
            <a:avLst/>
          </a:prstGeom>
          <a:gradFill flip="none" rotWithShape="1">
            <a:gsLst>
              <a:gs pos="0">
                <a:srgbClr val="E1570E"/>
              </a:gs>
              <a:gs pos="100000">
                <a:srgbClr val="75B7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156</Words>
  <Application>Microsoft Office PowerPoint</Application>
  <PresentationFormat>Pokaz na ekranie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Magrian</dc:creator>
  <cp:lastModifiedBy>Łukasz Magrian</cp:lastModifiedBy>
  <cp:revision>33</cp:revision>
  <dcterms:created xsi:type="dcterms:W3CDTF">2017-09-28T20:20:30Z</dcterms:created>
  <dcterms:modified xsi:type="dcterms:W3CDTF">2018-03-06T09:36:38Z</dcterms:modified>
</cp:coreProperties>
</file>